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41"/>
  </p:notesMasterIdLst>
  <p:sldIdLst>
    <p:sldId id="257" r:id="rId2"/>
    <p:sldId id="286" r:id="rId3"/>
    <p:sldId id="259" r:id="rId4"/>
    <p:sldId id="260" r:id="rId5"/>
    <p:sldId id="287" r:id="rId6"/>
    <p:sldId id="261" r:id="rId7"/>
    <p:sldId id="266" r:id="rId8"/>
    <p:sldId id="263" r:id="rId9"/>
    <p:sldId id="262" r:id="rId10"/>
    <p:sldId id="270" r:id="rId11"/>
    <p:sldId id="272" r:id="rId12"/>
    <p:sldId id="269" r:id="rId13"/>
    <p:sldId id="271" r:id="rId14"/>
    <p:sldId id="273" r:id="rId15"/>
    <p:sldId id="267" r:id="rId16"/>
    <p:sldId id="264" r:id="rId17"/>
    <p:sldId id="265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8" r:id="rId26"/>
    <p:sldId id="281" r:id="rId27"/>
    <p:sldId id="282" r:id="rId28"/>
    <p:sldId id="283" r:id="rId29"/>
    <p:sldId id="284" r:id="rId30"/>
    <p:sldId id="295" r:id="rId31"/>
    <p:sldId id="296" r:id="rId32"/>
    <p:sldId id="297" r:id="rId33"/>
    <p:sldId id="294" r:id="rId34"/>
    <p:sldId id="290" r:id="rId35"/>
    <p:sldId id="292" r:id="rId36"/>
    <p:sldId id="293" r:id="rId37"/>
    <p:sldId id="291" r:id="rId38"/>
    <p:sldId id="29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D14E4-D8F3-406F-A6F5-F6DD785A1400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8F0E9-BFF4-435B-9E7D-9C5D824DF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BBD7-EB4B-42BD-8917-657CDCE1E3A3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20BD-B642-4674-8CF9-B451644E1801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FDCE1-2FE4-4943-971A-3E00FAD1B99D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87BA-4AC3-44C2-BA7E-2CC394286726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5499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4C8F-3E23-4594-B997-7D0D43F92F1A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0162-83F1-456B-BB8A-3384AC9469EB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18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153F7-3BB7-462E-AB11-F736CE7C9009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84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4D21-B7DA-4629-80B3-01BBEE571C50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5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AFBF-F4C0-4F50-83F2-5510E27AB44F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8271C-2EBF-4CA2-8A06-90EBCA7596A1}" type="datetime1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2010-2B1F-4CA4-9B7F-4ACA6F2FD18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7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74BE4-A28C-4B67-8C29-C25DF974519A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6282-A539-4077-87AF-05B175A63739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8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7E67-E5B7-4D87-9382-A1E7EA57B9D6}" type="datetime1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6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CE11-1D4A-456F-A53F-090CCE034EDD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0CFB-6931-4722-B947-C4D23F653401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1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D15F-83A8-4464-A9D9-772B41A5A090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CEAA-44D6-451E-9DA8-D85D9171065C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1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7C56C28-F0D6-4E90-8B72-E9F627E62087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ECABD7-1C41-47C7-949D-27C5CF7AD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65" y="1173707"/>
            <a:ext cx="9955060" cy="5684293"/>
          </a:xfrm>
          <a:noFill/>
        </p:spPr>
        <p:txBody>
          <a:bodyPr anchor="ctr"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โครงงานปลายภาค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รายวิชา การออกแบบและพัฒนาเว็บไซต์ รหัสวิชา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CPSC 331</a:t>
            </a:r>
            <a:b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b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b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จัดทำโดย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นางสาวกวินทรา ยะป๊อก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รหัสนิสิต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6108111008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คณะบริหารธุรกิจและรัฐประศาสนศาสตร์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สาขาวิทยาการคอมพิวเตอร์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เสนอ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ผศ.บุรินทร์ รุจจนพันธุ์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มหาวิทยาลัยเนชั่น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ภาคการศึกษาที่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1/2563 </a:t>
            </a:r>
            <a:br>
              <a:rPr lang="en-US" sz="2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endParaRPr lang="en-US" sz="2200" dirty="0">
              <a:solidFill>
                <a:srgbClr val="080808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F8F35B8-C1DF-4AC9-ACAB-8E9D36365D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04" y="184384"/>
            <a:ext cx="1980383" cy="914400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1895E3-59C4-4791-AAA4-39FEA02248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7568" r="24841" b="1"/>
          <a:stretch/>
        </p:blipFill>
        <p:spPr bwMode="auto">
          <a:xfrm>
            <a:off x="5513814" y="1878797"/>
            <a:ext cx="1164361" cy="11640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A00BFBD8-FA8E-4AC8-A60B-3CA50BDE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1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3CA4EB4-A67E-47E8-8B77-2A661B86D6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C8087471-64B5-4A16-9ACE-999BF0EDF0B7}"/>
              </a:ext>
            </a:extLst>
          </p:cNvPr>
          <p:cNvSpPr txBox="1">
            <a:spLocks/>
          </p:cNvSpPr>
          <p:nvPr/>
        </p:nvSpPr>
        <p:spPr>
          <a:xfrm>
            <a:off x="1219825" y="141002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3ED6A0AC-6746-4CE6-9886-1D45F92247B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r="83173" b="23318"/>
          <a:stretch/>
        </p:blipFill>
        <p:spPr bwMode="auto">
          <a:xfrm>
            <a:off x="8705893" y="3279775"/>
            <a:ext cx="1733550" cy="1733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9D7FBF95-55D3-4BF3-B513-573EFBC8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9" name="ตัวแทนเนื้อหา 8">
            <a:extLst>
              <a:ext uri="{FF2B5EF4-FFF2-40B4-BE49-F238E27FC236}">
                <a16:creationId xmlns:a16="http://schemas.microsoft.com/office/drawing/2014/main" id="{8FBEB883-9163-444E-9E87-84F5813140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56" y="2719885"/>
            <a:ext cx="5943887" cy="2718393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B197355-69A4-4995-9E08-34AFF37BD216}"/>
              </a:ext>
            </a:extLst>
          </p:cNvPr>
          <p:cNvSpPr txBox="1">
            <a:spLocks/>
          </p:cNvSpPr>
          <p:nvPr/>
        </p:nvSpPr>
        <p:spPr>
          <a:xfrm>
            <a:off x="1479902" y="181965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insert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27DD96E-9427-4EC3-8A85-F7B0720B2C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t="20524" r="52404" b="51539"/>
          <a:stretch/>
        </p:blipFill>
        <p:spPr bwMode="auto">
          <a:xfrm>
            <a:off x="7379153" y="3738390"/>
            <a:ext cx="3181350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6A2B1AB3-EA3E-42B9-A286-5C67C951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0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9737E24F-74B8-444D-BDFF-FD813253D6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0" y="2366963"/>
            <a:ext cx="8195340" cy="3424237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B197355-69A4-4995-9E08-34AFF37BD216}"/>
              </a:ext>
            </a:extLst>
          </p:cNvPr>
          <p:cNvSpPr txBox="1">
            <a:spLocks/>
          </p:cNvSpPr>
          <p:nvPr/>
        </p:nvSpPr>
        <p:spPr>
          <a:xfrm>
            <a:off x="1219825" y="141002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EA74CB8-5655-46C6-90A9-26B38D30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4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775BD795-499D-4096-B800-4E13AAEE66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56" y="2719885"/>
            <a:ext cx="5943887" cy="2718393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4B7535B-29FF-4AB3-BEC2-B1A1AC60FAE1}"/>
              </a:ext>
            </a:extLst>
          </p:cNvPr>
          <p:cNvSpPr txBox="1">
            <a:spLocks/>
          </p:cNvSpPr>
          <p:nvPr/>
        </p:nvSpPr>
        <p:spPr>
          <a:xfrm>
            <a:off x="1219825" y="166261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9CE43A24-6A60-4EAE-A920-7315C9DF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0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FC37418-8444-4A35-AC64-A648C1650E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53" y="2371780"/>
            <a:ext cx="9094196" cy="3954126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4B7535B-29FF-4AB3-BEC2-B1A1AC60FAE1}"/>
              </a:ext>
            </a:extLst>
          </p:cNvPr>
          <p:cNvSpPr txBox="1">
            <a:spLocks/>
          </p:cNvSpPr>
          <p:nvPr/>
        </p:nvSpPr>
        <p:spPr>
          <a:xfrm>
            <a:off x="913774" y="1405725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update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CB7C3F2-3588-4DB0-B70C-8D3438E6F2E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8" t="38483" r="39904" b="42418"/>
          <a:stretch/>
        </p:blipFill>
        <p:spPr bwMode="auto">
          <a:xfrm>
            <a:off x="6408283" y="3815443"/>
            <a:ext cx="4234815" cy="106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D91F259-573C-4AE1-9733-0A9BDC1D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8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F53CC4E-678E-48E1-8162-0608602777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19" y="2366963"/>
            <a:ext cx="6634762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FA717863-39D8-46DD-A259-368BBFC8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fungtion</a:t>
            </a:r>
            <a:r>
              <a:rPr lang="en-US" dirty="0"/>
              <a:t>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46EE062E-CA33-43FF-8FCD-D34E42CFCD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00" y="2366963"/>
            <a:ext cx="5928400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074F4A0C-777F-40E3-A968-F393B9A7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5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A74B2423-96A7-4D6A-A68C-CA5FA3BB33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19" y="2366963"/>
            <a:ext cx="5438962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61B86C9A-F84F-4A97-A9AA-15DE2467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5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47F67CDD-809A-42BE-A632-90E7C095E5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3" y="2366963"/>
            <a:ext cx="6848474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AE03895-F5BD-450B-91C4-D526DC94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51A79D30-58DD-4FFF-B971-1669873A2D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70D4B82-8D35-41C2-A218-60FAE428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7B20B1DD-1797-406B-ABB3-6CDBA5D0A605}"/>
              </a:ext>
            </a:extLst>
          </p:cNvPr>
          <p:cNvSpPr txBox="1">
            <a:spLocks/>
          </p:cNvSpPr>
          <p:nvPr/>
        </p:nvSpPr>
        <p:spPr>
          <a:xfrm>
            <a:off x="913774" y="183282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dirty="0"/>
              <a:t>Form login</a:t>
            </a:r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3BC2E202-34F5-4D05-AACD-504034F8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98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64265AAB-F5E4-4801-B1BF-94B3B1017C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85866BA3-B5D1-43D8-B537-189B7AAC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DAF54D41-D9E5-45B1-917A-59E788FB87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7683291-D559-4D71-8ADB-56389A639B6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3" t="8267" r="32372" b="72064"/>
          <a:stretch/>
        </p:blipFill>
        <p:spPr bwMode="auto">
          <a:xfrm>
            <a:off x="7727725" y="3636168"/>
            <a:ext cx="2759710" cy="885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A1FD2ED-1E20-47DD-B9BE-FDEB58D5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4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EEDEB35F-7EBA-4EFC-81BA-614339115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" t="35612" r="58210" b="47999"/>
          <a:stretch/>
        </p:blipFill>
        <p:spPr>
          <a:xfrm>
            <a:off x="1069848" y="2092954"/>
            <a:ext cx="4676855" cy="199572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25DCCA5-21AC-443B-A8D3-36E474F8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39424" r="43750" b="43086"/>
          <a:stretch/>
        </p:blipFill>
        <p:spPr>
          <a:xfrm>
            <a:off x="7380308" y="4802569"/>
            <a:ext cx="3470408" cy="143691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727A0F3-8F77-4328-9A9D-132D14858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68" t="39614" r="21251" b="42911"/>
          <a:stretch/>
        </p:blipFill>
        <p:spPr>
          <a:xfrm>
            <a:off x="1069848" y="4630139"/>
            <a:ext cx="5557375" cy="160934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EE35AC1-E204-4A22-8A42-4D6A88939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86" t="41710" r="28857" b="32525"/>
          <a:stretch/>
        </p:blipFill>
        <p:spPr>
          <a:xfrm>
            <a:off x="6174213" y="2015620"/>
            <a:ext cx="4676503" cy="24725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D4675EE7-8E35-46E6-91F2-129120EA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0E0D3459-EC4D-4D64-8692-0F8BCF15DF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AA127CF-19F6-493D-B8B3-49CE7E06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2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10A89E6F-D912-4539-8FAB-F50DEBCDD0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025D8351-0759-4C12-9305-CBE8565A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5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7B20B1DD-1797-406B-ABB3-6CDBA5D0A605}"/>
              </a:ext>
            </a:extLst>
          </p:cNvPr>
          <p:cNvSpPr txBox="1">
            <a:spLocks/>
          </p:cNvSpPr>
          <p:nvPr/>
        </p:nvSpPr>
        <p:spPr>
          <a:xfrm>
            <a:off x="913774" y="183282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dirty="0"/>
              <a:t>Form user</a:t>
            </a:r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DBF37B83-7717-4399-B154-D41E6B2F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2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2950248F-261E-43F2-AC44-0D1D8163C0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46" y="2366963"/>
            <a:ext cx="4965507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A0566C1A-BAB3-4807-919F-ECF083EC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4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user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8F29D483-D91D-4A6F-89B4-B23FFEC496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19" y="2366963"/>
            <a:ext cx="6634762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ADA6EBD-4CD0-4B3F-A7BB-B03C529E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1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EF55E5D-DA9F-4D9C-9106-03C668664B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39" y="2366963"/>
            <a:ext cx="7065721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1267C69-0071-478F-9412-C7425F8E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2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user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7FBD914B-A12E-4A28-AF09-1ABE5224B7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50" y="2366963"/>
            <a:ext cx="6701300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D53C30B-2A35-477D-A6B9-28A32B6A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96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login</a:t>
            </a: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2CD65C4E-22A9-4CB5-8004-A7B1B26180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22" y="2366963"/>
            <a:ext cx="7012755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BEEE021-4764-409B-89D3-E8815F5F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21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where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`order_head` WHERE o_dttm</a:t>
            </a:r>
          </a:p>
          <a:p>
            <a:pPr marL="0" indent="0">
              <a:buNone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ADAE350-77BE-4874-8B5E-0BCD803C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0" t="48306" r="35590" b="36241"/>
          <a:stretch/>
        </p:blipFill>
        <p:spPr>
          <a:xfrm>
            <a:off x="3387896" y="3460833"/>
            <a:ext cx="5416203" cy="1548935"/>
          </a:xfrm>
          <a:prstGeom prst="rect">
            <a:avLst/>
          </a:prstGeom>
        </p:spPr>
      </p:pic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50E7013-01B5-43E6-9C5A-2731CCF2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where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order_detail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` WHERE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d_id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D20E479-FFA5-4141-8D15-3046339A1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2" t="48158" r="45821" b="38104"/>
          <a:stretch/>
        </p:blipFill>
        <p:spPr>
          <a:xfrm>
            <a:off x="3919182" y="3429000"/>
            <a:ext cx="4353636" cy="1589424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7E81FBA3-2912-4FD0-815F-1DB6E0F3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where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`order_head` WHERE p_detail</a:t>
            </a:r>
          </a:p>
          <a:p>
            <a:pPr marL="0" indent="0">
              <a:buNone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C2A19C9-B519-43BB-B9E4-158E9C227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0" t="42783" r="28694" b="32727"/>
          <a:stretch/>
        </p:blipFill>
        <p:spPr>
          <a:xfrm>
            <a:off x="2998997" y="3429000"/>
            <a:ext cx="6194005" cy="2221173"/>
          </a:xfrm>
          <a:prstGeom prst="rect">
            <a:avLst/>
          </a:prstGeom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6F602EB4-424D-4114-838C-1ACFEADE22F8}"/>
              </a:ext>
            </a:extLst>
          </p:cNvPr>
          <p:cNvCxnSpPr/>
          <p:nvPr/>
        </p:nvCxnSpPr>
        <p:spPr>
          <a:xfrm>
            <a:off x="4449170" y="3725839"/>
            <a:ext cx="0" cy="1924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2193A190-7F09-4A7B-88A9-0E732986C90D}"/>
              </a:ext>
            </a:extLst>
          </p:cNvPr>
          <p:cNvCxnSpPr/>
          <p:nvPr/>
        </p:nvCxnSpPr>
        <p:spPr>
          <a:xfrm>
            <a:off x="7058167" y="3725839"/>
            <a:ext cx="0" cy="1924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4D4F3655-2B1B-44F6-87A8-84BDB30E7E06}"/>
              </a:ext>
            </a:extLst>
          </p:cNvPr>
          <p:cNvCxnSpPr/>
          <p:nvPr/>
        </p:nvCxnSpPr>
        <p:spPr>
          <a:xfrm>
            <a:off x="4449170" y="5650173"/>
            <a:ext cx="2608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9D63481-A90B-47D9-9938-71CA72CF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4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วัตถุประสงค์การพัฒนา 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เรียนรู้เพื่อที่จะเข้าใจภาษา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PHP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ในพื้นฐานซึ่งมันเพียงพอในการนำไปต่อยอด</a:t>
            </a:r>
            <a:r>
              <a:rPr lang="th-TH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ในการพัฒนาเว็บ ก็ต้องมีพื้นฐานทางด้านภาษา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HTML CSS JavaScript </a:t>
            </a:r>
            <a:r>
              <a:rPr lang="th-TH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Database </a:t>
            </a:r>
            <a:r>
              <a:rPr lang="th-TH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ด้วย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36AE6A0-DF95-4B73-94E0-800CEB3E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 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C9E903E-4E0B-4878-AFF0-59A30DD5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96" t="18999" r="15612" b="6231"/>
          <a:stretch/>
        </p:blipFill>
        <p:spPr>
          <a:xfrm>
            <a:off x="2614748" y="1914674"/>
            <a:ext cx="6962503" cy="4122812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DBD631E-AC97-4523-99B8-93C82020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00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152235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Data Flow Diagram 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6FE0CB21-A233-4E84-9914-C9FB362A6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43" t="20143" r="14754" b="6994"/>
          <a:stretch/>
        </p:blipFill>
        <p:spPr>
          <a:xfrm>
            <a:off x="3270066" y="1491663"/>
            <a:ext cx="5651864" cy="3471079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6510E7D-2F05-46EC-869C-BF42DC65DE86}"/>
              </a:ext>
            </a:extLst>
          </p:cNvPr>
          <p:cNvSpPr txBox="1">
            <a:spLocks/>
          </p:cNvSpPr>
          <p:nvPr/>
        </p:nvSpPr>
        <p:spPr>
          <a:xfrm>
            <a:off x="913773" y="491364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5A7198F2-BAC3-4AA5-9A74-5EE5390442D1}"/>
              </a:ext>
            </a:extLst>
          </p:cNvPr>
          <p:cNvSpPr txBox="1">
            <a:spLocks/>
          </p:cNvSpPr>
          <p:nvPr/>
        </p:nvSpPr>
        <p:spPr>
          <a:xfrm>
            <a:off x="1028536" y="4863407"/>
            <a:ext cx="10364450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สมัครสมาชิก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l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สมาชิกจะให้ข้อมูลสมาชิกกับระบบ ระบบทำการตรวจสอบข้อมูลว่ากรอกข้อมูลครบทุกรายการหรือไม่ หากครบจะทำการบันทึกข้อมูลลงฐานข้อมูล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EF8F3AA-CF7D-4529-8D88-EDF6CBC0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152235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Data Flow Diagram 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6510E7D-2F05-46EC-869C-BF42DC65DE86}"/>
              </a:ext>
            </a:extLst>
          </p:cNvPr>
          <p:cNvSpPr txBox="1">
            <a:spLocks/>
          </p:cNvSpPr>
          <p:nvPr/>
        </p:nvSpPr>
        <p:spPr>
          <a:xfrm>
            <a:off x="913773" y="491364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5A7198F2-BAC3-4AA5-9A74-5EE5390442D1}"/>
              </a:ext>
            </a:extLst>
          </p:cNvPr>
          <p:cNvSpPr txBox="1">
            <a:spLocks/>
          </p:cNvSpPr>
          <p:nvPr/>
        </p:nvSpPr>
        <p:spPr>
          <a:xfrm>
            <a:off x="1028536" y="4863407"/>
            <a:ext cx="10364450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l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สมาชิกทำการ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เข้าสู่ระบบโดยการกรอก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Username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กับระบบ ระบบจะทำ</a:t>
            </a:r>
          </a:p>
          <a:p>
            <a:pPr algn="l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การตรวจสอบ ถ้า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Username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ถูกต้องจะทำการบันทึกการเข้าของสมาชิก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37279620-A930-4CA4-9BFE-4138B57B9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58" t="22813" r="20330" b="19905"/>
          <a:stretch/>
        </p:blipFill>
        <p:spPr>
          <a:xfrm>
            <a:off x="2813854" y="1392793"/>
            <a:ext cx="6564292" cy="3470614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3643398-13A5-42F6-9BFC-ADBD692B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8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</a:t>
            </a:r>
          </a:p>
        </p:txBody>
      </p:sp>
      <p:pic>
        <p:nvPicPr>
          <p:cNvPr id="13" name="ตัวแทนเนื้อหา 12">
            <a:extLst>
              <a:ext uri="{FF2B5EF4-FFF2-40B4-BE49-F238E27FC236}">
                <a16:creationId xmlns:a16="http://schemas.microsoft.com/office/drawing/2014/main" id="{3B5260BE-C63B-458A-B27D-9AFE99EFB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74459"/>
            <a:ext cx="10363200" cy="3862317"/>
          </a:xfr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9D8E50AC-9C93-46DE-87CD-B27B6CA5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3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Free web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F1C06CD-2DFD-483A-A15A-6CD4BCE7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https://skimmed-cosals.000webhostapp.com/LOGIN/index.php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A7DE883-8A35-4A97-91A0-95EFB83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ECABD7-1C41-47C7-949D-27C5CF7AD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080808"/>
                </a:solidFill>
              </a:rPr>
              <a:t>Thank you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C468024-F730-48AD-AD0F-CCF30287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1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register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01927112-1836-414B-9AB3-8E62029DD2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7371E1D-BFA1-4D37-B3D1-92E17A63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2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7B20B1DD-1797-406B-ABB3-6CDBA5D0A605}"/>
              </a:ext>
            </a:extLst>
          </p:cNvPr>
          <p:cNvSpPr txBox="1">
            <a:spLocks/>
          </p:cNvSpPr>
          <p:nvPr/>
        </p:nvSpPr>
        <p:spPr>
          <a:xfrm>
            <a:off x="913774" y="183282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dirty="0"/>
              <a:t>Form admin</a:t>
            </a:r>
          </a:p>
        </p:txBody>
      </p:sp>
      <p:sp>
        <p:nvSpPr>
          <p:cNvPr id="2" name="ตัวแทนหมายเลขสไลด์ 1">
            <a:extLst>
              <a:ext uri="{FF2B5EF4-FFF2-40B4-BE49-F238E27FC236}">
                <a16:creationId xmlns:a16="http://schemas.microsoft.com/office/drawing/2014/main" id="{82BB8184-1F19-48A7-8D3D-61C128ED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1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admin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5AFBA86A-549F-4778-9546-CAE6D67DC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80" y="2366963"/>
            <a:ext cx="5151440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BF05D25F-05D2-4D9B-AF77-40862602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E4DF5696-460B-48F9-864A-326F5063E4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5" y="2366963"/>
            <a:ext cx="1881429" cy="3424237"/>
          </a:xfrm>
          <a:prstGeom prst="rect">
            <a:avLst/>
          </a:prstGeom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EF162AB-9E7E-4CDE-B4D1-312674CD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9B435D23-7865-49EF-875F-9E5C5BE5B0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DC07A12-D66C-47EC-BA5F-897B9A49CF6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6" r="27564" b="22583"/>
          <a:stretch/>
        </p:blipFill>
        <p:spPr bwMode="auto">
          <a:xfrm>
            <a:off x="7027464" y="2532811"/>
            <a:ext cx="4100784" cy="3227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825D654-2B3D-43E4-A01A-A63AC792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6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11" name="ตัวแทนเนื้อหา 10">
            <a:extLst>
              <a:ext uri="{FF2B5EF4-FFF2-40B4-BE49-F238E27FC236}">
                <a16:creationId xmlns:a16="http://schemas.microsoft.com/office/drawing/2014/main" id="{8A5FE659-D1F0-48E4-B418-D26B43AADEC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 bwMode="auto">
          <a:xfrm>
            <a:off x="3050748" y="2366963"/>
            <a:ext cx="6090504" cy="3424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085D7092-80C6-44B3-87BD-9A7AC6B7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3672"/>
      </p:ext>
    </p:extLst>
  </p:cSld>
  <p:clrMapOvr>
    <a:masterClrMapping/>
  </p:clrMapOvr>
</p:sld>
</file>

<file path=ppt/theme/theme1.xml><?xml version="1.0" encoding="utf-8"?>
<a:theme xmlns:a="http://schemas.openxmlformats.org/drawingml/2006/main" name="หยดน้ำ">
  <a:themeElements>
    <a:clrScheme name="หยดน้ำ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หยดน้ำ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หยดน้ำ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TM04033925[[fn=หยดน้ำ]]</Template>
  <TotalTime>413</TotalTime>
  <Words>354</Words>
  <Application>Microsoft Office PowerPoint</Application>
  <PresentationFormat>แบบจอกว้าง</PresentationFormat>
  <Paragraphs>94</Paragraphs>
  <Slides>39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39</vt:i4>
      </vt:variant>
    </vt:vector>
  </HeadingPairs>
  <TitlesOfParts>
    <vt:vector size="45" baseType="lpstr">
      <vt:lpstr>Arial</vt:lpstr>
      <vt:lpstr>Calibri</vt:lpstr>
      <vt:lpstr>TH SarabunPSK</vt:lpstr>
      <vt:lpstr>Tw Cen MT</vt:lpstr>
      <vt:lpstr>Wingdings</vt:lpstr>
      <vt:lpstr>หยดน้ำ</vt:lpstr>
      <vt:lpstr>โครงงานปลายภาค รายวิชา การออกแบบและพัฒนาเว็บไซต์ รหัสวิชา CPSC 331    จัดทำโดย นางสาวกวินทรา ยะป๊อก รหัสนิสิต 6108111008 คณะบริหารธุรกิจและรัฐประศาสนศาสตร์ สาขาวิทยาการคอมพิวเตอร์ เสนอ ผศ.บุรินทร์ รุจจนพันธุ์ มหาวิทยาลัยเนชั่น ภาคการศึกษาที่ 1/2563  </vt:lpstr>
      <vt:lpstr>งานนำเสนอ PowerPoint</vt:lpstr>
      <vt:lpstr>Form login</vt:lpstr>
      <vt:lpstr>Form register</vt:lpstr>
      <vt:lpstr>งานนำเสนอ PowerPoint</vt:lpstr>
      <vt:lpstr>Form admin</vt:lpstr>
      <vt:lpstr>function admin</vt:lpstr>
      <vt:lpstr>function admin &amp; user</vt:lpstr>
      <vt:lpstr>function admin &amp; user</vt:lpstr>
      <vt:lpstr>function admin &amp; user</vt:lpstr>
      <vt:lpstr>function admin &amp; user</vt:lpstr>
      <vt:lpstr>function admin &amp; user</vt:lpstr>
      <vt:lpstr>function admin &amp; user</vt:lpstr>
      <vt:lpstr>function admin &amp; user</vt:lpstr>
      <vt:lpstr>function admin</vt:lpstr>
      <vt:lpstr>fungtion admin</vt:lpstr>
      <vt:lpstr>function admin</vt:lpstr>
      <vt:lpstr>function admin</vt:lpstr>
      <vt:lpstr>function admin</vt:lpstr>
      <vt:lpstr>function admin</vt:lpstr>
      <vt:lpstr>function admin</vt:lpstr>
      <vt:lpstr>function admin</vt:lpstr>
      <vt:lpstr>function admin</vt:lpstr>
      <vt:lpstr>function admin</vt:lpstr>
      <vt:lpstr>งานนำเสนอ PowerPoint</vt:lpstr>
      <vt:lpstr>form user</vt:lpstr>
      <vt:lpstr>function user</vt:lpstr>
      <vt:lpstr>function user</vt:lpstr>
      <vt:lpstr>function user</vt:lpstr>
      <vt:lpstr>where ใน sql </vt:lpstr>
      <vt:lpstr>where ใน sql </vt:lpstr>
      <vt:lpstr>where ใน sql </vt:lpstr>
      <vt:lpstr>วัตถุประสงค์การพัฒนา </vt:lpstr>
      <vt:lpstr>Data Flow Diagram </vt:lpstr>
      <vt:lpstr>Data Flow Diagram </vt:lpstr>
      <vt:lpstr>Data Flow Diagram </vt:lpstr>
      <vt:lpstr>Er Diagram </vt:lpstr>
      <vt:lpstr> Free web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Kawinthara</dc:creator>
  <cp:lastModifiedBy>Kawinthara</cp:lastModifiedBy>
  <cp:revision>22</cp:revision>
  <dcterms:created xsi:type="dcterms:W3CDTF">2020-12-06T13:41:09Z</dcterms:created>
  <dcterms:modified xsi:type="dcterms:W3CDTF">2020-12-07T04:04:04Z</dcterms:modified>
</cp:coreProperties>
</file>